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5"/>
  </p:notesMasterIdLst>
  <p:sldIdLst>
    <p:sldId id="257" r:id="rId2"/>
    <p:sldId id="292" r:id="rId3"/>
    <p:sldId id="29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6170550" TargetMode="External"/><Relationship Id="rId2" Type="http://schemas.openxmlformats.org/officeDocument/2006/relationships/hyperlink" Target="https://www.youtube.com/watch?v=izeuGr0lbN0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Aug 16,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45874" y="2672806"/>
            <a:ext cx="6805946" cy="3416301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Objectives</a:t>
            </a:r>
            <a:endParaRPr lang="en-US" b="1" dirty="0"/>
          </a:p>
          <a:p>
            <a:pPr lvl="1"/>
            <a:r>
              <a:rPr lang="en-US" b="1" dirty="0" smtClean="0"/>
              <a:t>To Learn about Crosscutting Concepts</a:t>
            </a:r>
          </a:p>
          <a:p>
            <a:pPr lvl="1"/>
            <a:r>
              <a:rPr lang="en-US" b="1" dirty="0" smtClean="0"/>
              <a:t>Safety Training (time permitting)</a:t>
            </a:r>
            <a:endParaRPr lang="en-US" b="1" dirty="0"/>
          </a:p>
          <a:p>
            <a:r>
              <a:rPr lang="en-US" b="1" dirty="0" smtClean="0"/>
              <a:t>Agenda</a:t>
            </a:r>
            <a:endParaRPr lang="en-US" b="1" dirty="0"/>
          </a:p>
          <a:p>
            <a:pPr lvl="1"/>
            <a:r>
              <a:rPr lang="en-US" b="1" dirty="0" smtClean="0">
                <a:hlinkClick r:id="rId2"/>
              </a:rPr>
              <a:t>Introduction to chemistry </a:t>
            </a:r>
            <a:r>
              <a:rPr lang="en-US" b="1" dirty="0" smtClean="0"/>
              <a:t>viewing with CCC perspectives</a:t>
            </a:r>
          </a:p>
          <a:p>
            <a:pPr lvl="1"/>
            <a:r>
              <a:rPr lang="en-US" b="1" dirty="0" smtClean="0"/>
              <a:t>Group presentation </a:t>
            </a:r>
            <a:r>
              <a:rPr lang="en-US" b="1" dirty="0" smtClean="0"/>
              <a:t>preparation </a:t>
            </a:r>
            <a:endParaRPr lang="en-US" b="1" dirty="0" smtClean="0"/>
          </a:p>
          <a:p>
            <a:pPr lvl="1"/>
            <a:r>
              <a:rPr lang="en-US" b="1" dirty="0" smtClean="0"/>
              <a:t>7 CCC presentations and question completion by </a:t>
            </a:r>
            <a:r>
              <a:rPr lang="en-US" b="1" dirty="0" smtClean="0"/>
              <a:t>classmates (10 pts)</a:t>
            </a:r>
          </a:p>
          <a:p>
            <a:pPr lvl="1"/>
            <a:r>
              <a:rPr lang="en-US" b="1" dirty="0" smtClean="0">
                <a:hlinkClick r:id="rId3"/>
              </a:rPr>
              <a:t>Safety Training Video </a:t>
            </a:r>
            <a:r>
              <a:rPr lang="en-US" b="1" dirty="0" smtClean="0"/>
              <a:t>and quiz. Hand in this class. (10 pts)</a:t>
            </a:r>
            <a:r>
              <a:rPr lang="en-US" dirty="0"/>
              <a:t> </a:t>
            </a:r>
            <a:r>
              <a:rPr lang="en-US" dirty="0" smtClean="0"/>
              <a:t>(time permitting)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154953" y="2606622"/>
            <a:ext cx="3142727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P3 Challenge – Do Now</a:t>
            </a:r>
          </a:p>
          <a:p>
            <a:pPr lvl="1"/>
            <a:r>
              <a:rPr lang="en-US" b="1" dirty="0" smtClean="0"/>
              <a:t>What are the three P’s of the P3 Do Now activities?</a:t>
            </a:r>
          </a:p>
          <a:p>
            <a:pPr lvl="1"/>
            <a:r>
              <a:rPr lang="en-US" b="1" dirty="0" smtClean="0"/>
              <a:t>How many times can you retest each semester?</a:t>
            </a:r>
          </a:p>
          <a:p>
            <a:pPr lvl="1"/>
            <a:r>
              <a:rPr lang="en-US" b="1" dirty="0" smtClean="0"/>
              <a:t>How is your test grade determined after you retest?</a:t>
            </a:r>
          </a:p>
          <a:p>
            <a:pPr lvl="1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13547" y="2349640"/>
            <a:ext cx="472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1)Hand </a:t>
            </a:r>
            <a:r>
              <a:rPr lang="en-US" dirty="0" smtClean="0"/>
              <a:t>in the Syllabus </a:t>
            </a:r>
            <a:r>
              <a:rPr lang="en-US" dirty="0" smtClean="0"/>
              <a:t>Verification (2 pts)</a:t>
            </a:r>
            <a:endParaRPr lang="en-US" dirty="0" smtClean="0"/>
          </a:p>
          <a:p>
            <a:r>
              <a:rPr lang="en-US" dirty="0" smtClean="0"/>
              <a:t>2)Pick </a:t>
            </a:r>
            <a:r>
              <a:rPr lang="en-US" dirty="0" smtClean="0"/>
              <a:t>up </a:t>
            </a:r>
            <a:r>
              <a:rPr lang="en-US" dirty="0" smtClean="0"/>
              <a:t>3 handouts for safety training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0686" y="5765941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Assignment: Read SLPS Safety Rules</a:t>
            </a:r>
          </a:p>
          <a:p>
            <a:r>
              <a:rPr lang="en-US" b="1" dirty="0" smtClean="0"/>
              <a:t>Sign Safety Contract with Parent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27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9099389" cy="3416301"/>
          </a:xfrm>
        </p:spPr>
        <p:txBody>
          <a:bodyPr/>
          <a:lstStyle/>
          <a:p>
            <a:r>
              <a:rPr lang="en-US" b="1" dirty="0" smtClean="0"/>
              <a:t>Tasks to split up so all team members present something:</a:t>
            </a:r>
          </a:p>
          <a:p>
            <a:pPr lvl="1"/>
            <a:r>
              <a:rPr lang="en-US" b="1" dirty="0" smtClean="0"/>
              <a:t>Summary of what the CCC means for NGSS (what was the video about?)</a:t>
            </a:r>
          </a:p>
          <a:p>
            <a:pPr lvl="1"/>
            <a:r>
              <a:rPr lang="en-US" b="1" dirty="0" smtClean="0"/>
              <a:t>Answers to the three questions so all can complete them.</a:t>
            </a:r>
          </a:p>
          <a:p>
            <a:pPr lvl="1"/>
            <a:r>
              <a:rPr lang="en-US" b="1" dirty="0" smtClean="0"/>
              <a:t>State evidence of your CCC in the Intro video</a:t>
            </a:r>
          </a:p>
          <a:p>
            <a:pPr lvl="1"/>
            <a:r>
              <a:rPr lang="en-US" b="1" dirty="0" smtClean="0"/>
              <a:t>Ask for other answers to your questions from the class if there are many answers.</a:t>
            </a:r>
          </a:p>
          <a:p>
            <a:pPr lvl="1"/>
            <a:r>
              <a:rPr lang="en-US" b="1" dirty="0" smtClean="0"/>
              <a:t>Answer questions from class.</a:t>
            </a:r>
          </a:p>
          <a:p>
            <a:pPr lvl="1"/>
            <a:endParaRPr lang="en-US" b="1" dirty="0"/>
          </a:p>
          <a:p>
            <a:pPr lvl="1"/>
            <a:r>
              <a:rPr lang="en-US" b="1" dirty="0" smtClean="0"/>
              <a:t>Presenters get 10 pts.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42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Exit Slip – </a:t>
            </a:r>
            <a:r>
              <a:rPr lang="en-US" b="1" dirty="0"/>
              <a:t> </a:t>
            </a:r>
            <a:r>
              <a:rPr lang="en-US" b="1" dirty="0" smtClean="0"/>
              <a:t>List any three Cross cutting </a:t>
            </a:r>
            <a:r>
              <a:rPr lang="en-US" b="1" dirty="0" smtClean="0"/>
              <a:t>concepts and an example of each you learned about today.</a:t>
            </a:r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/>
              <a:t>What’s Due?  (Pending assignments to complete</a:t>
            </a:r>
            <a:r>
              <a:rPr lang="en-US" b="1" dirty="0" smtClean="0"/>
              <a:t>.)</a:t>
            </a:r>
          </a:p>
          <a:p>
            <a:pPr lvl="1"/>
            <a:r>
              <a:rPr lang="en-US" b="1" dirty="0" smtClean="0"/>
              <a:t>Read SLPS Safety regulations and Sign Safety Contract with your parent.</a:t>
            </a:r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/>
              <a:t>Next?  (How to prepare for the next day</a:t>
            </a:r>
            <a:r>
              <a:rPr lang="en-US" b="1" dirty="0" smtClean="0"/>
              <a:t>)</a:t>
            </a:r>
            <a:endParaRPr lang="en-US" b="1" dirty="0"/>
          </a:p>
          <a:p>
            <a:pPr lvl="1"/>
            <a:r>
              <a:rPr lang="en-US" b="1" dirty="0" smtClean="0"/>
              <a:t>Read p 10-15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14258</TotalTime>
  <Words>256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Chemistry – Aug 16, 2019</vt:lpstr>
      <vt:lpstr>Presentation Preparation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89</cp:revision>
  <dcterms:created xsi:type="dcterms:W3CDTF">2015-08-11T02:33:52Z</dcterms:created>
  <dcterms:modified xsi:type="dcterms:W3CDTF">2019-08-16T16:12:24Z</dcterms:modified>
</cp:coreProperties>
</file>